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4"/>
  </p:sldMasterIdLst>
  <p:sldIdLst>
    <p:sldId id="259" r:id="rId5"/>
    <p:sldId id="260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96"/>
    <a:srgbClr val="083655"/>
    <a:srgbClr val="E7A614"/>
    <a:srgbClr val="FACF42"/>
    <a:srgbClr val="152C42"/>
    <a:srgbClr val="DDA128"/>
    <a:srgbClr val="F6CC4A"/>
    <a:srgbClr val="004C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5B867F-0858-FA49-A7CE-016D1BAFAB5A}" v="4" dt="2025-10-22T14:44:58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2674"/>
    <p:restoredTop sz="94676"/>
  </p:normalViewPr>
  <p:slideViewPr>
    <p:cSldViewPr snapToGrid="0">
      <p:cViewPr varScale="1">
        <p:scale>
          <a:sx n="117" d="100"/>
          <a:sy n="117" d="100"/>
        </p:scale>
        <p:origin x="6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reen Walker" userId="904fcdda-99b1-48bc-9024-0e1e3bcd018e" providerId="ADAL" clId="{D9C58003-52BE-5A50-A0D8-1AFE0DAF8CA4}"/>
    <pc:docChg chg="modMainMaster">
      <pc:chgData name="Maureen Walker" userId="904fcdda-99b1-48bc-9024-0e1e3bcd018e" providerId="ADAL" clId="{D9C58003-52BE-5A50-A0D8-1AFE0DAF8CA4}" dt="2025-10-22T14:46:58.211" v="28" actId="2711"/>
      <pc:docMkLst>
        <pc:docMk/>
      </pc:docMkLst>
      <pc:sldMasterChg chg="modSp modSldLayout">
        <pc:chgData name="Maureen Walker" userId="904fcdda-99b1-48bc-9024-0e1e3bcd018e" providerId="ADAL" clId="{D9C58003-52BE-5A50-A0D8-1AFE0DAF8CA4}" dt="2025-10-22T14:46:58.211" v="28" actId="2711"/>
        <pc:sldMasterMkLst>
          <pc:docMk/>
          <pc:sldMasterMk cId="1578555578" sldId="2147483749"/>
        </pc:sldMasterMkLst>
        <pc:spChg chg="mod">
          <ac:chgData name="Maureen Walker" userId="904fcdda-99b1-48bc-9024-0e1e3bcd018e" providerId="ADAL" clId="{D9C58003-52BE-5A50-A0D8-1AFE0DAF8CA4}" dt="2025-10-22T14:44:58.776" v="5" actId="404"/>
          <ac:spMkLst>
            <pc:docMk/>
            <pc:sldMasterMk cId="1578555578" sldId="2147483749"/>
            <ac:spMk id="2" creationId="{186B17E4-7369-F1E1-AB2B-8CB0FDF3FCCE}"/>
          </ac:spMkLst>
        </pc:spChg>
        <pc:sldLayoutChg chg="modSp mod">
          <pc:chgData name="Maureen Walker" userId="904fcdda-99b1-48bc-9024-0e1e3bcd018e" providerId="ADAL" clId="{D9C58003-52BE-5A50-A0D8-1AFE0DAF8CA4}" dt="2025-10-22T14:44:42.290" v="0" actId="2711"/>
          <pc:sldLayoutMkLst>
            <pc:docMk/>
            <pc:sldMasterMk cId="1578555578" sldId="2147483749"/>
            <pc:sldLayoutMk cId="984036466" sldId="2147483750"/>
          </pc:sldLayoutMkLst>
          <pc:spChg chg="mod">
            <ac:chgData name="Maureen Walker" userId="904fcdda-99b1-48bc-9024-0e1e3bcd018e" providerId="ADAL" clId="{D9C58003-52BE-5A50-A0D8-1AFE0DAF8CA4}" dt="2025-10-22T14:44:42.290" v="0" actId="2711"/>
            <ac:spMkLst>
              <pc:docMk/>
              <pc:sldMasterMk cId="1578555578" sldId="2147483749"/>
              <pc:sldLayoutMk cId="984036466" sldId="2147483750"/>
              <ac:spMk id="2" creationId="{0036F09C-7587-AB26-AE57-22C56784B376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4:50.301" v="1" actId="2711"/>
          <pc:sldLayoutMkLst>
            <pc:docMk/>
            <pc:sldMasterMk cId="1578555578" sldId="2147483749"/>
            <pc:sldLayoutMk cId="1160478464" sldId="2147483751"/>
          </pc:sldLayoutMkLst>
          <pc:spChg chg="mod">
            <ac:chgData name="Maureen Walker" userId="904fcdda-99b1-48bc-9024-0e1e3bcd018e" providerId="ADAL" clId="{D9C58003-52BE-5A50-A0D8-1AFE0DAF8CA4}" dt="2025-10-22T14:44:50.301" v="1" actId="2711"/>
            <ac:spMkLst>
              <pc:docMk/>
              <pc:sldMasterMk cId="1578555578" sldId="2147483749"/>
              <pc:sldLayoutMk cId="1160478464" sldId="2147483751"/>
              <ac:spMk id="2" creationId="{9DD17F79-EAEC-2796-089E-C3734B3F4DC1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04.554" v="6" actId="2711"/>
          <pc:sldLayoutMkLst>
            <pc:docMk/>
            <pc:sldMasterMk cId="1578555578" sldId="2147483749"/>
            <pc:sldLayoutMk cId="2246093295" sldId="2147483752"/>
          </pc:sldLayoutMkLst>
          <pc:spChg chg="mod">
            <ac:chgData name="Maureen Walker" userId="904fcdda-99b1-48bc-9024-0e1e3bcd018e" providerId="ADAL" clId="{D9C58003-52BE-5A50-A0D8-1AFE0DAF8CA4}" dt="2025-10-22T14:45:04.554" v="6" actId="2711"/>
            <ac:spMkLst>
              <pc:docMk/>
              <pc:sldMasterMk cId="1578555578" sldId="2147483749"/>
              <pc:sldLayoutMk cId="2246093295" sldId="2147483752"/>
              <ac:spMk id="2" creationId="{C2418FAC-C9F8-DB14-0B4C-B2F759F8D528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08.998" v="7" actId="2711"/>
          <pc:sldLayoutMkLst>
            <pc:docMk/>
            <pc:sldMasterMk cId="1578555578" sldId="2147483749"/>
            <pc:sldLayoutMk cId="1156499363" sldId="2147483753"/>
          </pc:sldLayoutMkLst>
          <pc:spChg chg="mod">
            <ac:chgData name="Maureen Walker" userId="904fcdda-99b1-48bc-9024-0e1e3bcd018e" providerId="ADAL" clId="{D9C58003-52BE-5A50-A0D8-1AFE0DAF8CA4}" dt="2025-10-22T14:45:08.998" v="7" actId="2711"/>
            <ac:spMkLst>
              <pc:docMk/>
              <pc:sldMasterMk cId="1578555578" sldId="2147483749"/>
              <pc:sldLayoutMk cId="1156499363" sldId="2147483753"/>
              <ac:spMk id="2" creationId="{7E1D68BB-39C8-0F20-40CD-172A9501D1EE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13.470" v="8" actId="2711"/>
          <pc:sldLayoutMkLst>
            <pc:docMk/>
            <pc:sldMasterMk cId="1578555578" sldId="2147483749"/>
            <pc:sldLayoutMk cId="3263516820" sldId="2147483754"/>
          </pc:sldLayoutMkLst>
          <pc:spChg chg="mod">
            <ac:chgData name="Maureen Walker" userId="904fcdda-99b1-48bc-9024-0e1e3bcd018e" providerId="ADAL" clId="{D9C58003-52BE-5A50-A0D8-1AFE0DAF8CA4}" dt="2025-10-22T14:45:13.470" v="8" actId="2711"/>
            <ac:spMkLst>
              <pc:docMk/>
              <pc:sldMasterMk cId="1578555578" sldId="2147483749"/>
              <pc:sldLayoutMk cId="3263516820" sldId="2147483754"/>
              <ac:spMk id="2" creationId="{361427A6-B379-267C-7063-69777FBE6846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19.694" v="9" actId="2711"/>
          <pc:sldLayoutMkLst>
            <pc:docMk/>
            <pc:sldMasterMk cId="1578555578" sldId="2147483749"/>
            <pc:sldLayoutMk cId="3711252292" sldId="2147483755"/>
          </pc:sldLayoutMkLst>
          <pc:spChg chg="mod">
            <ac:chgData name="Maureen Walker" userId="904fcdda-99b1-48bc-9024-0e1e3bcd018e" providerId="ADAL" clId="{D9C58003-52BE-5A50-A0D8-1AFE0DAF8CA4}" dt="2025-10-22T14:45:19.694" v="9" actId="2711"/>
            <ac:spMkLst>
              <pc:docMk/>
              <pc:sldMasterMk cId="1578555578" sldId="2147483749"/>
              <pc:sldLayoutMk cId="3711252292" sldId="2147483755"/>
              <ac:spMk id="2" creationId="{52DFEFF5-A6A3-51FF-3CDB-78D925DF11AE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23.901" v="10" actId="2711"/>
          <pc:sldLayoutMkLst>
            <pc:docMk/>
            <pc:sldMasterMk cId="1578555578" sldId="2147483749"/>
            <pc:sldLayoutMk cId="4289295989" sldId="2147483756"/>
          </pc:sldLayoutMkLst>
          <pc:spChg chg="mod">
            <ac:chgData name="Maureen Walker" userId="904fcdda-99b1-48bc-9024-0e1e3bcd018e" providerId="ADAL" clId="{D9C58003-52BE-5A50-A0D8-1AFE0DAF8CA4}" dt="2025-10-22T14:45:23.901" v="10" actId="2711"/>
            <ac:spMkLst>
              <pc:docMk/>
              <pc:sldMasterMk cId="1578555578" sldId="2147483749"/>
              <pc:sldLayoutMk cId="4289295989" sldId="2147483756"/>
              <ac:spMk id="3" creationId="{E697C944-AD5C-AB16-4E25-D97F9110AE6E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31.887" v="11" actId="2711"/>
          <pc:sldLayoutMkLst>
            <pc:docMk/>
            <pc:sldMasterMk cId="1578555578" sldId="2147483749"/>
            <pc:sldLayoutMk cId="910295703" sldId="2147483758"/>
          </pc:sldLayoutMkLst>
          <pc:spChg chg="mod">
            <ac:chgData name="Maureen Walker" userId="904fcdda-99b1-48bc-9024-0e1e3bcd018e" providerId="ADAL" clId="{D9C58003-52BE-5A50-A0D8-1AFE0DAF8CA4}" dt="2025-10-22T14:45:31.887" v="11" actId="2711"/>
            <ac:spMkLst>
              <pc:docMk/>
              <pc:sldMasterMk cId="1578555578" sldId="2147483749"/>
              <pc:sldLayoutMk cId="910295703" sldId="2147483758"/>
              <ac:spMk id="2" creationId="{6258C683-885D-3508-1D1C-C49E6326E86F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40.452" v="12" actId="2711"/>
          <pc:sldLayoutMkLst>
            <pc:docMk/>
            <pc:sldMasterMk cId="1578555578" sldId="2147483749"/>
            <pc:sldLayoutMk cId="1462349567" sldId="2147483759"/>
          </pc:sldLayoutMkLst>
          <pc:spChg chg="mod">
            <ac:chgData name="Maureen Walker" userId="904fcdda-99b1-48bc-9024-0e1e3bcd018e" providerId="ADAL" clId="{D9C58003-52BE-5A50-A0D8-1AFE0DAF8CA4}" dt="2025-10-22T14:45:40.452" v="12" actId="2711"/>
            <ac:spMkLst>
              <pc:docMk/>
              <pc:sldMasterMk cId="1578555578" sldId="2147483749"/>
              <pc:sldLayoutMk cId="1462349567" sldId="2147483759"/>
              <ac:spMk id="2" creationId="{BD4AC2E4-6A98-4DC9-791C-F7DB399CC8BD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48.309" v="14" actId="2711"/>
          <pc:sldLayoutMkLst>
            <pc:docMk/>
            <pc:sldMasterMk cId="1578555578" sldId="2147483749"/>
            <pc:sldLayoutMk cId="155747207" sldId="2147483760"/>
          </pc:sldLayoutMkLst>
          <pc:spChg chg="mod">
            <ac:chgData name="Maureen Walker" userId="904fcdda-99b1-48bc-9024-0e1e3bcd018e" providerId="ADAL" clId="{D9C58003-52BE-5A50-A0D8-1AFE0DAF8CA4}" dt="2025-10-22T14:45:44.905" v="13" actId="2711"/>
            <ac:spMkLst>
              <pc:docMk/>
              <pc:sldMasterMk cId="1578555578" sldId="2147483749"/>
              <pc:sldLayoutMk cId="155747207" sldId="2147483760"/>
              <ac:spMk id="2" creationId="{D8D9630C-645F-414F-ECA0-14862FC53B2C}"/>
            </ac:spMkLst>
          </pc:spChg>
          <pc:spChg chg="mod">
            <ac:chgData name="Maureen Walker" userId="904fcdda-99b1-48bc-9024-0e1e3bcd018e" providerId="ADAL" clId="{D9C58003-52BE-5A50-A0D8-1AFE0DAF8CA4}" dt="2025-10-22T14:45:48.309" v="14" actId="2711"/>
            <ac:spMkLst>
              <pc:docMk/>
              <pc:sldMasterMk cId="1578555578" sldId="2147483749"/>
              <pc:sldLayoutMk cId="155747207" sldId="2147483760"/>
              <ac:spMk id="9" creationId="{2D0A4CAC-18D9-73CF-079B-600983103B3F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55.464" v="15" actId="2711"/>
          <pc:sldLayoutMkLst>
            <pc:docMk/>
            <pc:sldMasterMk cId="1578555578" sldId="2147483749"/>
            <pc:sldLayoutMk cId="3163175122" sldId="2147483761"/>
          </pc:sldLayoutMkLst>
          <pc:spChg chg="mod">
            <ac:chgData name="Maureen Walker" userId="904fcdda-99b1-48bc-9024-0e1e3bcd018e" providerId="ADAL" clId="{D9C58003-52BE-5A50-A0D8-1AFE0DAF8CA4}" dt="2025-10-22T14:45:55.464" v="15" actId="2711"/>
            <ac:spMkLst>
              <pc:docMk/>
              <pc:sldMasterMk cId="1578555578" sldId="2147483749"/>
              <pc:sldLayoutMk cId="3163175122" sldId="2147483761"/>
              <ac:spMk id="2" creationId="{D8D9630C-645F-414F-ECA0-14862FC53B2C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5:59.931" v="16" actId="2711"/>
          <pc:sldLayoutMkLst>
            <pc:docMk/>
            <pc:sldMasterMk cId="1578555578" sldId="2147483749"/>
            <pc:sldLayoutMk cId="3764150402" sldId="2147483765"/>
          </pc:sldLayoutMkLst>
          <pc:spChg chg="mod">
            <ac:chgData name="Maureen Walker" userId="904fcdda-99b1-48bc-9024-0e1e3bcd018e" providerId="ADAL" clId="{D9C58003-52BE-5A50-A0D8-1AFE0DAF8CA4}" dt="2025-10-22T14:45:59.931" v="16" actId="2711"/>
            <ac:spMkLst>
              <pc:docMk/>
              <pc:sldMasterMk cId="1578555578" sldId="2147483749"/>
              <pc:sldLayoutMk cId="3764150402" sldId="2147483765"/>
              <ac:spMk id="2" creationId="{D8D9630C-645F-414F-ECA0-14862FC53B2C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03.806" v="17" actId="2711"/>
          <pc:sldLayoutMkLst>
            <pc:docMk/>
            <pc:sldMasterMk cId="1578555578" sldId="2147483749"/>
            <pc:sldLayoutMk cId="1303190706" sldId="2147483766"/>
          </pc:sldLayoutMkLst>
          <pc:spChg chg="mod">
            <ac:chgData name="Maureen Walker" userId="904fcdda-99b1-48bc-9024-0e1e3bcd018e" providerId="ADAL" clId="{D9C58003-52BE-5A50-A0D8-1AFE0DAF8CA4}" dt="2025-10-22T14:46:03.806" v="17" actId="2711"/>
            <ac:spMkLst>
              <pc:docMk/>
              <pc:sldMasterMk cId="1578555578" sldId="2147483749"/>
              <pc:sldLayoutMk cId="1303190706" sldId="2147483766"/>
              <ac:spMk id="2" creationId="{D8D9630C-645F-414F-ECA0-14862FC53B2C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07.421" v="18" actId="2711"/>
          <pc:sldLayoutMkLst>
            <pc:docMk/>
            <pc:sldMasterMk cId="1578555578" sldId="2147483749"/>
            <pc:sldLayoutMk cId="1788456354" sldId="2147483767"/>
          </pc:sldLayoutMkLst>
          <pc:spChg chg="mod">
            <ac:chgData name="Maureen Walker" userId="904fcdda-99b1-48bc-9024-0e1e3bcd018e" providerId="ADAL" clId="{D9C58003-52BE-5A50-A0D8-1AFE0DAF8CA4}" dt="2025-10-22T14:46:07.421" v="18" actId="2711"/>
            <ac:spMkLst>
              <pc:docMk/>
              <pc:sldMasterMk cId="1578555578" sldId="2147483749"/>
              <pc:sldLayoutMk cId="1788456354" sldId="2147483767"/>
              <ac:spMk id="2" creationId="{D8D9630C-645F-414F-ECA0-14862FC53B2C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11.582" v="19" actId="2711"/>
          <pc:sldLayoutMkLst>
            <pc:docMk/>
            <pc:sldMasterMk cId="1578555578" sldId="2147483749"/>
            <pc:sldLayoutMk cId="2650867600" sldId="2147483768"/>
          </pc:sldLayoutMkLst>
          <pc:spChg chg="mod">
            <ac:chgData name="Maureen Walker" userId="904fcdda-99b1-48bc-9024-0e1e3bcd018e" providerId="ADAL" clId="{D9C58003-52BE-5A50-A0D8-1AFE0DAF8CA4}" dt="2025-10-22T14:46:11.582" v="19" actId="2711"/>
            <ac:spMkLst>
              <pc:docMk/>
              <pc:sldMasterMk cId="1578555578" sldId="2147483749"/>
              <pc:sldLayoutMk cId="2650867600" sldId="2147483768"/>
              <ac:spMk id="2" creationId="{D8D9630C-645F-414F-ECA0-14862FC53B2C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16.642" v="20" actId="2711"/>
          <pc:sldLayoutMkLst>
            <pc:docMk/>
            <pc:sldMasterMk cId="1578555578" sldId="2147483749"/>
            <pc:sldLayoutMk cId="688484086" sldId="2147483769"/>
          </pc:sldLayoutMkLst>
          <pc:spChg chg="mod">
            <ac:chgData name="Maureen Walker" userId="904fcdda-99b1-48bc-9024-0e1e3bcd018e" providerId="ADAL" clId="{D9C58003-52BE-5A50-A0D8-1AFE0DAF8CA4}" dt="2025-10-22T14:46:16.642" v="20" actId="2711"/>
            <ac:spMkLst>
              <pc:docMk/>
              <pc:sldMasterMk cId="1578555578" sldId="2147483749"/>
              <pc:sldLayoutMk cId="688484086" sldId="2147483769"/>
              <ac:spMk id="2" creationId="{898DE6C8-AB1D-4204-BC9C-3366B0BF0435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19.915" v="21" actId="2711"/>
          <pc:sldLayoutMkLst>
            <pc:docMk/>
            <pc:sldMasterMk cId="1578555578" sldId="2147483749"/>
            <pc:sldLayoutMk cId="3355064235" sldId="2147483770"/>
          </pc:sldLayoutMkLst>
          <pc:spChg chg="mod">
            <ac:chgData name="Maureen Walker" userId="904fcdda-99b1-48bc-9024-0e1e3bcd018e" providerId="ADAL" clId="{D9C58003-52BE-5A50-A0D8-1AFE0DAF8CA4}" dt="2025-10-22T14:46:19.915" v="21" actId="2711"/>
            <ac:spMkLst>
              <pc:docMk/>
              <pc:sldMasterMk cId="1578555578" sldId="2147483749"/>
              <pc:sldLayoutMk cId="3355064235" sldId="2147483770"/>
              <ac:spMk id="2" creationId="{88CE4BD8-507D-48E4-A624-F16A741C3609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24.186" v="22" actId="2711"/>
          <pc:sldLayoutMkLst>
            <pc:docMk/>
            <pc:sldMasterMk cId="1578555578" sldId="2147483749"/>
            <pc:sldLayoutMk cId="3723679653" sldId="2147483771"/>
          </pc:sldLayoutMkLst>
          <pc:spChg chg="mod">
            <ac:chgData name="Maureen Walker" userId="904fcdda-99b1-48bc-9024-0e1e3bcd018e" providerId="ADAL" clId="{D9C58003-52BE-5A50-A0D8-1AFE0DAF8CA4}" dt="2025-10-22T14:46:24.186" v="22" actId="2711"/>
            <ac:spMkLst>
              <pc:docMk/>
              <pc:sldMasterMk cId="1578555578" sldId="2147483749"/>
              <pc:sldLayoutMk cId="3723679653" sldId="2147483771"/>
              <ac:spMk id="2" creationId="{9E07DD35-7673-4F88-86B0-634883B5E345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28.035" v="23" actId="2711"/>
          <pc:sldLayoutMkLst>
            <pc:docMk/>
            <pc:sldMasterMk cId="1578555578" sldId="2147483749"/>
            <pc:sldLayoutMk cId="2514443681" sldId="2147483772"/>
          </pc:sldLayoutMkLst>
          <pc:spChg chg="mod">
            <ac:chgData name="Maureen Walker" userId="904fcdda-99b1-48bc-9024-0e1e3bcd018e" providerId="ADAL" clId="{D9C58003-52BE-5A50-A0D8-1AFE0DAF8CA4}" dt="2025-10-22T14:46:28.035" v="23" actId="2711"/>
            <ac:spMkLst>
              <pc:docMk/>
              <pc:sldMasterMk cId="1578555578" sldId="2147483749"/>
              <pc:sldLayoutMk cId="2514443681" sldId="2147483772"/>
              <ac:spMk id="2" creationId="{139FE98B-EACF-4251-A8AF-0D9EDD17C664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33.681" v="24" actId="2711"/>
          <pc:sldLayoutMkLst>
            <pc:docMk/>
            <pc:sldMasterMk cId="1578555578" sldId="2147483749"/>
            <pc:sldLayoutMk cId="2739407626" sldId="2147483775"/>
          </pc:sldLayoutMkLst>
          <pc:spChg chg="mod">
            <ac:chgData name="Maureen Walker" userId="904fcdda-99b1-48bc-9024-0e1e3bcd018e" providerId="ADAL" clId="{D9C58003-52BE-5A50-A0D8-1AFE0DAF8CA4}" dt="2025-10-22T14:46:33.681" v="24" actId="2711"/>
            <ac:spMkLst>
              <pc:docMk/>
              <pc:sldMasterMk cId="1578555578" sldId="2147483749"/>
              <pc:sldLayoutMk cId="2739407626" sldId="2147483775"/>
              <ac:spMk id="2" creationId="{E83A5D3C-3AAF-C5A4-ACB5-BDBD30D96384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46.719" v="26" actId="1076"/>
          <pc:sldLayoutMkLst>
            <pc:docMk/>
            <pc:sldMasterMk cId="1578555578" sldId="2147483749"/>
            <pc:sldLayoutMk cId="3085343420" sldId="2147483776"/>
          </pc:sldLayoutMkLst>
          <pc:spChg chg="mod">
            <ac:chgData name="Maureen Walker" userId="904fcdda-99b1-48bc-9024-0e1e3bcd018e" providerId="ADAL" clId="{D9C58003-52BE-5A50-A0D8-1AFE0DAF8CA4}" dt="2025-10-22T14:46:38.426" v="25" actId="2711"/>
            <ac:spMkLst>
              <pc:docMk/>
              <pc:sldMasterMk cId="1578555578" sldId="2147483749"/>
              <pc:sldLayoutMk cId="3085343420" sldId="2147483776"/>
              <ac:spMk id="2" creationId="{FB1C711D-5FB6-83A0-607F-FEAE139E5ADC}"/>
            </ac:spMkLst>
          </pc:spChg>
          <pc:spChg chg="mod">
            <ac:chgData name="Maureen Walker" userId="904fcdda-99b1-48bc-9024-0e1e3bcd018e" providerId="ADAL" clId="{D9C58003-52BE-5A50-A0D8-1AFE0DAF8CA4}" dt="2025-10-22T14:46:46.719" v="26" actId="1076"/>
            <ac:spMkLst>
              <pc:docMk/>
              <pc:sldMasterMk cId="1578555578" sldId="2147483749"/>
              <pc:sldLayoutMk cId="3085343420" sldId="2147483776"/>
              <ac:spMk id="6" creationId="{00000000-0000-0000-0000-000000000000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53.109" v="27" actId="2711"/>
          <pc:sldLayoutMkLst>
            <pc:docMk/>
            <pc:sldMasterMk cId="1578555578" sldId="2147483749"/>
            <pc:sldLayoutMk cId="4273030354" sldId="2147483777"/>
          </pc:sldLayoutMkLst>
          <pc:spChg chg="mod">
            <ac:chgData name="Maureen Walker" userId="904fcdda-99b1-48bc-9024-0e1e3bcd018e" providerId="ADAL" clId="{D9C58003-52BE-5A50-A0D8-1AFE0DAF8CA4}" dt="2025-10-22T14:46:53.109" v="27" actId="2711"/>
            <ac:spMkLst>
              <pc:docMk/>
              <pc:sldMasterMk cId="1578555578" sldId="2147483749"/>
              <pc:sldLayoutMk cId="4273030354" sldId="2147483777"/>
              <ac:spMk id="2" creationId="{D029746F-97BA-74E6-9B06-DDEE309744B1}"/>
            </ac:spMkLst>
          </pc:spChg>
        </pc:sldLayoutChg>
        <pc:sldLayoutChg chg="modSp mod">
          <pc:chgData name="Maureen Walker" userId="904fcdda-99b1-48bc-9024-0e1e3bcd018e" providerId="ADAL" clId="{D9C58003-52BE-5A50-A0D8-1AFE0DAF8CA4}" dt="2025-10-22T14:46:58.211" v="28" actId="2711"/>
          <pc:sldLayoutMkLst>
            <pc:docMk/>
            <pc:sldMasterMk cId="1578555578" sldId="2147483749"/>
            <pc:sldLayoutMk cId="3888379216" sldId="2147483778"/>
          </pc:sldLayoutMkLst>
          <pc:spChg chg="mod">
            <ac:chgData name="Maureen Walker" userId="904fcdda-99b1-48bc-9024-0e1e3bcd018e" providerId="ADAL" clId="{D9C58003-52BE-5A50-A0D8-1AFE0DAF8CA4}" dt="2025-10-22T14:46:58.211" v="28" actId="2711"/>
            <ac:spMkLst>
              <pc:docMk/>
              <pc:sldMasterMk cId="1578555578" sldId="2147483749"/>
              <pc:sldLayoutMk cId="3888379216" sldId="2147483778"/>
              <ac:spMk id="2" creationId="{8D8A50C9-7F65-0BBA-AA0B-49F49AB35442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6F09C-7587-AB26-AE57-22C56784B37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85924" y="1122363"/>
            <a:ext cx="8982075" cy="2387600"/>
          </a:xfrm>
        </p:spPr>
        <p:txBody>
          <a:bodyPr anchor="b"/>
          <a:lstStyle>
            <a:lvl1pPr algn="ctr">
              <a:defRPr sz="60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C97133-ABC6-DC97-6DEB-DB58DB9E6C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5924" y="3602038"/>
            <a:ext cx="898207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8403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630C-645F-414F-ECA0-14862FC53B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550" y="1514475"/>
            <a:ext cx="9620250" cy="1457326"/>
          </a:xfrm>
        </p:spPr>
        <p:txBody>
          <a:bodyPr anchor="t">
            <a:noAutofit/>
          </a:bodyPr>
          <a:lstStyle>
            <a:lvl1pPr>
              <a:defRPr sz="44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4D9B-11B7-7BAA-30EE-ED1465203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 rot="16200000">
            <a:off x="3167063" y="2509837"/>
            <a:ext cx="2428877" cy="5295902"/>
          </a:xfrm>
        </p:spPr>
        <p:txBody>
          <a:bodyPr vert="eaVert"/>
          <a:lstStyle>
            <a:lvl2pPr marL="457200" indent="0">
              <a:buNone/>
              <a:defRPr/>
            </a:lvl2pPr>
            <a:lvl3pPr marL="914400" indent="0">
              <a:buNone/>
              <a:defRPr>
                <a:solidFill>
                  <a:srgbClr val="E7A614"/>
                </a:solidFill>
              </a:defRPr>
            </a:lvl3pPr>
            <a:lvl4pPr marL="1371600" indent="0">
              <a:buNone/>
              <a:defRPr/>
            </a:lvl4pPr>
            <a:lvl5pPr marL="1828800" indent="0">
              <a:buNone/>
              <a:defRPr>
                <a:solidFill>
                  <a:srgbClr val="E7A614"/>
                </a:solidFill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924387-2C9B-F165-DD98-BCFD9126FB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49" y="3114675"/>
            <a:ext cx="5295901" cy="6858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0A4CAC-18D9-73CF-079B-600983103B3F}"/>
              </a:ext>
            </a:extLst>
          </p:cNvPr>
          <p:cNvSpPr txBox="1"/>
          <p:nvPr userDrawn="1"/>
        </p:nvSpPr>
        <p:spPr>
          <a:xfrm>
            <a:off x="7600949" y="2377648"/>
            <a:ext cx="4067175" cy="450892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8700" dirty="0">
                <a:solidFill>
                  <a:schemeClr val="bg1"/>
                </a:solidFill>
                <a:latin typeface="Trebuchet MS" panose="020B0703020202090204" pitchFamily="34" charset="0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5574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630C-645F-414F-ECA0-14862FC53B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550" y="1514475"/>
            <a:ext cx="9620250" cy="1457326"/>
          </a:xfrm>
        </p:spPr>
        <p:txBody>
          <a:bodyPr anchor="t">
            <a:noAutofit/>
          </a:bodyPr>
          <a:lstStyle>
            <a:lvl1pPr>
              <a:defRPr sz="44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4D9B-11B7-7BAA-30EE-ED1465203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 rot="16200000">
            <a:off x="3167063" y="2509837"/>
            <a:ext cx="2428877" cy="5295902"/>
          </a:xfrm>
        </p:spPr>
        <p:txBody>
          <a:bodyPr vert="eaVert"/>
          <a:lstStyle>
            <a:lvl2pPr marL="457200" indent="0">
              <a:buNone/>
              <a:defRPr/>
            </a:lvl2pPr>
            <a:lvl3pPr marL="914400" indent="0">
              <a:buNone/>
              <a:defRPr>
                <a:solidFill>
                  <a:srgbClr val="E7A614"/>
                </a:solidFill>
              </a:defRPr>
            </a:lvl3pPr>
            <a:lvl4pPr marL="1371600" indent="0">
              <a:buNone/>
              <a:defRPr/>
            </a:lvl4pPr>
            <a:lvl5pPr marL="1828800" indent="0">
              <a:buNone/>
              <a:defRPr>
                <a:solidFill>
                  <a:srgbClr val="E7A614"/>
                </a:solidFill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924387-2C9B-F165-DD98-BCFD9126FB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49" y="3114675"/>
            <a:ext cx="5295901" cy="6858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3175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630C-645F-414F-ECA0-14862FC53B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550" y="1514475"/>
            <a:ext cx="6724650" cy="1457326"/>
          </a:xfrm>
        </p:spPr>
        <p:txBody>
          <a:bodyPr anchor="b">
            <a:noAutofit/>
          </a:bodyPr>
          <a:lstStyle>
            <a:lvl1pPr>
              <a:defRPr sz="66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924387-2C9B-F165-DD98-BCFD9126FB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50" y="3114675"/>
            <a:ext cx="6724650" cy="3257552"/>
          </a:xfrm>
        </p:spPr>
        <p:txBody>
          <a:bodyPr numCol="2">
            <a:normAutofit/>
          </a:bodyPr>
          <a:lstStyle>
            <a:lvl1pPr marL="342900" indent="-342900">
              <a:buSzPct val="125000"/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C3B86A7-0DE4-EB3F-B6C0-7D1631F84D0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01100" y="0"/>
            <a:ext cx="33909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picture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50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630C-645F-414F-ECA0-14862FC53B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550" y="1514475"/>
            <a:ext cx="6453188" cy="1457326"/>
          </a:xfrm>
        </p:spPr>
        <p:txBody>
          <a:bodyPr anchor="b">
            <a:noAutofit/>
          </a:bodyPr>
          <a:lstStyle>
            <a:lvl1pPr>
              <a:defRPr sz="66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924387-2C9B-F165-DD98-BCFD9126FB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50" y="3114675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C3B86A7-0DE4-EB3F-B6C0-7D1631F84D0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529638" y="0"/>
            <a:ext cx="3662362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picture</a:t>
            </a:r>
          </a:p>
          <a:p>
            <a:endParaRPr lang="en-US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A5C6FBF8-7FC5-F931-542E-D3C05A8759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33550" y="3775472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164CCE3E-0BDA-3E3F-F6AB-3DDF94F97F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3550" y="4436269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8B684619-F2B0-9F0C-4E33-B668EC6207C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3550" y="5097066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06AF59D5-8416-4780-77A8-0C8764A46B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33550" y="5757863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AAAB503-4757-1990-3883-7AB22E3D18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62538" y="3114675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0D65FC61-95B7-B22D-6BF3-DAF86386F4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62538" y="3775472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0D89D491-233C-D870-EDEF-50F93DAAC9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62538" y="4436269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8403ABE2-482D-ED5D-4BD2-B50101529F4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62538" y="5097066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37007173-46F2-5101-DDEA-7EF7E3CB084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62538" y="5757863"/>
            <a:ext cx="3124200" cy="542925"/>
          </a:xfrm>
        </p:spPr>
        <p:txBody>
          <a:bodyPr numCol="1">
            <a:normAutofit/>
          </a:bodyPr>
          <a:lstStyle>
            <a:lvl1pPr marL="0" indent="0">
              <a:buSzPct val="125000"/>
              <a:buFont typeface="Arial" panose="020B0604020202020204" pitchFamily="34" charset="0"/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3190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630C-645F-414F-ECA0-14862FC53B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550" y="1000126"/>
            <a:ext cx="5295900" cy="1971676"/>
          </a:xfrm>
        </p:spPr>
        <p:txBody>
          <a:bodyPr anchor="b">
            <a:noAutofit/>
          </a:bodyPr>
          <a:lstStyle>
            <a:lvl1pPr>
              <a:defRPr sz="44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4D9B-11B7-7BAA-30EE-ED1465203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 rot="16200000">
            <a:off x="2924176" y="2752724"/>
            <a:ext cx="2914652" cy="5295902"/>
          </a:xfrm>
        </p:spPr>
        <p:txBody>
          <a:bodyPr vert="eaVert">
            <a:normAutofit/>
          </a:bodyPr>
          <a:lstStyle>
            <a:lvl2pPr marL="12700" indent="0">
              <a:buNone/>
              <a:tabLst/>
              <a:defRPr sz="1800"/>
            </a:lvl2pPr>
            <a:lvl3pPr marL="12700" indent="0">
              <a:buNone/>
              <a:tabLst/>
              <a:defRPr sz="1600">
                <a:solidFill>
                  <a:srgbClr val="E7A614"/>
                </a:solidFill>
              </a:defRPr>
            </a:lvl3pPr>
            <a:lvl4pPr marL="12700" indent="0">
              <a:buNone/>
              <a:tabLst/>
              <a:defRPr sz="1400"/>
            </a:lvl4pPr>
            <a:lvl5pPr marL="12700" indent="0">
              <a:buNone/>
              <a:tabLst/>
              <a:defRPr sz="1400">
                <a:solidFill>
                  <a:srgbClr val="E7A614"/>
                </a:solidFill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924387-2C9B-F165-DD98-BCFD9126FB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49" y="3114675"/>
            <a:ext cx="5295901" cy="6858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D96262C-AC1D-5DF8-FDB2-BF6D8C27865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29475" y="1000125"/>
            <a:ext cx="4962525" cy="36290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picture</a:t>
            </a:r>
          </a:p>
          <a:p>
            <a:endParaRPr lang="en-US" dirty="0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E1952428-4B52-9B0B-9C58-DE96C9C3D01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229475" y="4814889"/>
            <a:ext cx="2543175" cy="20431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picture</a:t>
            </a:r>
          </a:p>
          <a:p>
            <a:endParaRPr lang="en-US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526F76A8-A1DF-017A-B739-604C21D4F1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72672" y="4814889"/>
            <a:ext cx="2185991" cy="20431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picture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456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630C-645F-414F-ECA0-14862FC53B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550" y="1514475"/>
            <a:ext cx="9620250" cy="1457326"/>
          </a:xfrm>
        </p:spPr>
        <p:txBody>
          <a:bodyPr anchor="ctr">
            <a:noAutofit/>
          </a:bodyPr>
          <a:lstStyle>
            <a:lvl1pPr>
              <a:defRPr sz="44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D01DA3-9AEC-A47A-3911-755778C003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33550" y="3100388"/>
            <a:ext cx="4767263" cy="3228975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84CAC33-8492-6D8C-659E-CA89C19D2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15113" y="3100388"/>
            <a:ext cx="4767263" cy="3228975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5086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85924" y="889820"/>
            <a:ext cx="9007737" cy="3598606"/>
          </a:xfrm>
        </p:spPr>
        <p:txBody>
          <a:bodyPr anchor="t">
            <a:normAutofit/>
          </a:bodyPr>
          <a:lstStyle>
            <a:lvl1pPr algn="l">
              <a:defRPr sz="54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5924" y="4488426"/>
            <a:ext cx="6009940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484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914400"/>
            <a:ext cx="9705976" cy="1128713"/>
          </a:xfrm>
        </p:spPr>
        <p:txBody>
          <a:bodyPr>
            <a:noAutofit/>
          </a:bodyPr>
          <a:lstStyle>
            <a:lvl1pPr>
              <a:defRPr sz="44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85925" y="2221992"/>
            <a:ext cx="4729164" cy="4078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B2582F1-9360-C838-CBB6-2AFB32247ED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86550" y="2221992"/>
            <a:ext cx="4729164" cy="4078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064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3" y="929147"/>
            <a:ext cx="9707499" cy="798451"/>
          </a:xfrm>
        </p:spPr>
        <p:txBody>
          <a:bodyPr>
            <a:noAutofit/>
          </a:bodyPr>
          <a:lstStyle>
            <a:lvl1pPr>
              <a:defRPr sz="40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5924" y="1756538"/>
            <a:ext cx="4772026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Trebuchet MS" panose="020B070302020209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85924" y="2442702"/>
            <a:ext cx="4772026" cy="3913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5C54332-4E91-15DF-64EA-A6A5322F95C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659117" y="1756538"/>
            <a:ext cx="4772026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Trebuchet MS" panose="020B070302020209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F94FED05-D61F-91BF-0F1F-BD1B18A6E639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659117" y="2442702"/>
            <a:ext cx="4772026" cy="3913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796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1066800"/>
            <a:ext cx="3121594" cy="1317523"/>
          </a:xfrm>
        </p:spPr>
        <p:txBody>
          <a:bodyPr anchor="b"/>
          <a:lstStyle>
            <a:lvl1pPr>
              <a:defRPr sz="32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43488" y="1066800"/>
            <a:ext cx="63119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85925" y="2552700"/>
            <a:ext cx="3121594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444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17F79-EAEC-2796-089E-C3734B3F4D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365125"/>
            <a:ext cx="9667875" cy="1325563"/>
          </a:xfrm>
        </p:spPr>
        <p:txBody>
          <a:bodyPr>
            <a:noAutofit/>
          </a:bodyPr>
          <a:lstStyle>
            <a:lvl1pPr>
              <a:defRPr sz="40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1B53A-12B0-5C2A-A3B7-2A2BFF1B4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5925" y="1825625"/>
            <a:ext cx="9667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04784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3" pos="403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443038" y="0"/>
            <a:ext cx="10748961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6378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443038" y="0"/>
            <a:ext cx="10748962" cy="3816801"/>
          </a:xfrm>
        </p:spPr>
        <p:txBody>
          <a:bodyPr/>
          <a:lstStyle/>
          <a:p>
            <a:endParaRPr lang="id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3A5D3C-3AAF-C5A4-ACB5-BDBD30D963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4071937"/>
            <a:ext cx="10229850" cy="785813"/>
          </a:xfrm>
        </p:spPr>
        <p:txBody>
          <a:bodyPr>
            <a:noAutofit/>
          </a:bodyPr>
          <a:lstStyle>
            <a:lvl1pPr>
              <a:defRPr sz="44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398E2-84B8-9837-C743-856483BDF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00577" y="5112886"/>
            <a:ext cx="10215198" cy="15022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9407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447121" y="3843920"/>
            <a:ext cx="6792923" cy="3014080"/>
          </a:xfrm>
          <a:custGeom>
            <a:avLst/>
            <a:gdLst>
              <a:gd name="connsiteX0" fmla="*/ 0 w 7072097"/>
              <a:gd name="connsiteY0" fmla="*/ 0 h 3429079"/>
              <a:gd name="connsiteX1" fmla="*/ 3658085 w 7072097"/>
              <a:gd name="connsiteY1" fmla="*/ 0 h 3429079"/>
              <a:gd name="connsiteX2" fmla="*/ 7072097 w 7072097"/>
              <a:gd name="connsiteY2" fmla="*/ 3429079 h 3429079"/>
              <a:gd name="connsiteX3" fmla="*/ 0 w 7072097"/>
              <a:gd name="connsiteY3" fmla="*/ 3429079 h 3429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72097" h="3429079">
                <a:moveTo>
                  <a:pt x="0" y="0"/>
                </a:moveTo>
                <a:lnTo>
                  <a:pt x="3658085" y="0"/>
                </a:lnTo>
                <a:lnTo>
                  <a:pt x="7072097" y="3429079"/>
                </a:lnTo>
                <a:lnTo>
                  <a:pt x="0" y="3429079"/>
                </a:lnTo>
                <a:close/>
              </a:path>
            </a:pathLst>
          </a:custGeom>
          <a:solidFill>
            <a:schemeClr val="bg2">
              <a:lumMod val="10000"/>
              <a:lumOff val="90000"/>
            </a:schemeClr>
          </a:solidFill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id-ID" sz="2000" kern="1200">
                <a:solidFill>
                  <a:schemeClr val="bg2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endParaRPr lang="id-ID"/>
          </a:p>
        </p:txBody>
      </p:sp>
      <p:sp>
        <p:nvSpPr>
          <p:cNvPr id="7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397942" y="3843920"/>
            <a:ext cx="6792923" cy="3014080"/>
          </a:xfrm>
          <a:custGeom>
            <a:avLst/>
            <a:gdLst>
              <a:gd name="connsiteX0" fmla="*/ 0 w 7072097"/>
              <a:gd name="connsiteY0" fmla="*/ 0 h 3429079"/>
              <a:gd name="connsiteX1" fmla="*/ 7072097 w 7072097"/>
              <a:gd name="connsiteY1" fmla="*/ 0 h 3429079"/>
              <a:gd name="connsiteX2" fmla="*/ 7072097 w 7072097"/>
              <a:gd name="connsiteY2" fmla="*/ 3429079 h 3429079"/>
              <a:gd name="connsiteX3" fmla="*/ 3414012 w 7072097"/>
              <a:gd name="connsiteY3" fmla="*/ 3429079 h 3429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72097" h="3429079">
                <a:moveTo>
                  <a:pt x="0" y="0"/>
                </a:moveTo>
                <a:lnTo>
                  <a:pt x="7072097" y="0"/>
                </a:lnTo>
                <a:lnTo>
                  <a:pt x="7072097" y="3429079"/>
                </a:lnTo>
                <a:lnTo>
                  <a:pt x="3414012" y="3429079"/>
                </a:lnTo>
                <a:close/>
              </a:path>
            </a:pathLst>
          </a:custGeom>
          <a:solidFill>
            <a:schemeClr val="bg2">
              <a:lumMod val="10000"/>
              <a:lumOff val="90000"/>
            </a:schemeClr>
          </a:solidFill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id-ID" sz="2000" kern="1200">
                <a:solidFill>
                  <a:schemeClr val="bg2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endParaRPr lang="id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1C711D-5FB6-83A0-607F-FEAE139E5A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885824"/>
            <a:ext cx="10229850" cy="785813"/>
          </a:xfrm>
        </p:spPr>
        <p:txBody>
          <a:bodyPr>
            <a:noAutofit/>
          </a:bodyPr>
          <a:lstStyle>
            <a:lvl1pPr>
              <a:defRPr sz="44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C89B0-1F6C-5E23-012B-528FAB613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00577" y="1926773"/>
            <a:ext cx="10215198" cy="15022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434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447119" y="3236686"/>
            <a:ext cx="3496356" cy="3621314"/>
          </a:xfrm>
          <a:custGeom>
            <a:avLst/>
            <a:gdLst>
              <a:gd name="connsiteX0" fmla="*/ 0 w 2781300"/>
              <a:gd name="connsiteY0" fmla="*/ 0 h 2781300"/>
              <a:gd name="connsiteX1" fmla="*/ 2781300 w 2781300"/>
              <a:gd name="connsiteY1" fmla="*/ 0 h 2781300"/>
              <a:gd name="connsiteX2" fmla="*/ 2781300 w 2781300"/>
              <a:gd name="connsiteY2" fmla="*/ 849088 h 2781300"/>
              <a:gd name="connsiteX3" fmla="*/ 2781300 w 2781300"/>
              <a:gd name="connsiteY3" fmla="*/ 2781300 h 2781300"/>
              <a:gd name="connsiteX4" fmla="*/ 0 w 2781300"/>
              <a:gd name="connsiteY4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1300" h="2781300">
                <a:moveTo>
                  <a:pt x="0" y="0"/>
                </a:moveTo>
                <a:lnTo>
                  <a:pt x="2781300" y="0"/>
                </a:lnTo>
                <a:lnTo>
                  <a:pt x="2781300" y="849088"/>
                </a:lnTo>
                <a:lnTo>
                  <a:pt x="2781300" y="2781300"/>
                </a:lnTo>
                <a:lnTo>
                  <a:pt x="0" y="2781300"/>
                </a:lnTo>
                <a:close/>
              </a:path>
            </a:pathLst>
          </a:custGeom>
          <a:solidFill>
            <a:schemeClr val="bg2">
              <a:lumMod val="10000"/>
              <a:lumOff val="90000"/>
            </a:schemeClr>
          </a:solidFill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id-ID" sz="2000" kern="1200">
                <a:solidFill>
                  <a:schemeClr val="bg2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endParaRPr lang="id-ID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5074350" y="3236686"/>
            <a:ext cx="3496356" cy="3621314"/>
          </a:xfrm>
          <a:custGeom>
            <a:avLst/>
            <a:gdLst>
              <a:gd name="connsiteX0" fmla="*/ 0 w 2781300"/>
              <a:gd name="connsiteY0" fmla="*/ 0 h 2781300"/>
              <a:gd name="connsiteX1" fmla="*/ 2781300 w 2781300"/>
              <a:gd name="connsiteY1" fmla="*/ 0 h 2781300"/>
              <a:gd name="connsiteX2" fmla="*/ 2781300 w 2781300"/>
              <a:gd name="connsiteY2" fmla="*/ 849088 h 2781300"/>
              <a:gd name="connsiteX3" fmla="*/ 2781300 w 2781300"/>
              <a:gd name="connsiteY3" fmla="*/ 2781300 h 2781300"/>
              <a:gd name="connsiteX4" fmla="*/ 0 w 2781300"/>
              <a:gd name="connsiteY4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1300" h="2781300">
                <a:moveTo>
                  <a:pt x="0" y="0"/>
                </a:moveTo>
                <a:lnTo>
                  <a:pt x="2781300" y="0"/>
                </a:lnTo>
                <a:lnTo>
                  <a:pt x="2781300" y="849088"/>
                </a:lnTo>
                <a:lnTo>
                  <a:pt x="2781300" y="2781300"/>
                </a:lnTo>
                <a:lnTo>
                  <a:pt x="0" y="2781300"/>
                </a:lnTo>
                <a:close/>
              </a:path>
            </a:pathLst>
          </a:custGeom>
          <a:solidFill>
            <a:schemeClr val="bg2">
              <a:lumMod val="10000"/>
              <a:lumOff val="90000"/>
            </a:schemeClr>
          </a:solidFill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id-ID" sz="2000" kern="1200">
                <a:solidFill>
                  <a:schemeClr val="bg2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endParaRPr lang="id-ID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8701580" y="3236686"/>
            <a:ext cx="3496355" cy="3621314"/>
          </a:xfrm>
          <a:custGeom>
            <a:avLst/>
            <a:gdLst>
              <a:gd name="connsiteX0" fmla="*/ 0 w 2781300"/>
              <a:gd name="connsiteY0" fmla="*/ 0 h 2781300"/>
              <a:gd name="connsiteX1" fmla="*/ 2781300 w 2781300"/>
              <a:gd name="connsiteY1" fmla="*/ 0 h 2781300"/>
              <a:gd name="connsiteX2" fmla="*/ 2781300 w 2781300"/>
              <a:gd name="connsiteY2" fmla="*/ 849088 h 2781300"/>
              <a:gd name="connsiteX3" fmla="*/ 2781300 w 2781300"/>
              <a:gd name="connsiteY3" fmla="*/ 2781300 h 2781300"/>
              <a:gd name="connsiteX4" fmla="*/ 0 w 2781300"/>
              <a:gd name="connsiteY4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1300" h="2781300">
                <a:moveTo>
                  <a:pt x="0" y="0"/>
                </a:moveTo>
                <a:lnTo>
                  <a:pt x="2781300" y="0"/>
                </a:lnTo>
                <a:lnTo>
                  <a:pt x="2781300" y="849088"/>
                </a:lnTo>
                <a:lnTo>
                  <a:pt x="2781300" y="2781300"/>
                </a:lnTo>
                <a:lnTo>
                  <a:pt x="0" y="2781300"/>
                </a:lnTo>
                <a:close/>
              </a:path>
            </a:pathLst>
          </a:custGeom>
          <a:solidFill>
            <a:schemeClr val="bg2">
              <a:lumMod val="10000"/>
              <a:lumOff val="90000"/>
            </a:schemeClr>
          </a:solidFill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id-ID" sz="2000" kern="1200">
                <a:solidFill>
                  <a:schemeClr val="bg2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endParaRPr lang="id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29746F-97BA-74E6-9B06-DDEE309744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400049"/>
            <a:ext cx="10229850" cy="785813"/>
          </a:xfrm>
        </p:spPr>
        <p:txBody>
          <a:bodyPr>
            <a:noAutofit/>
          </a:bodyPr>
          <a:lstStyle>
            <a:lvl1pPr>
              <a:defRPr sz="44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39465-3EDA-DF03-859E-214A4C95FA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00577" y="1440998"/>
            <a:ext cx="10215198" cy="15022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30303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789715" y="-1"/>
            <a:ext cx="7402286" cy="6858001"/>
          </a:xfrm>
          <a:custGeom>
            <a:avLst/>
            <a:gdLst>
              <a:gd name="connsiteX0" fmla="*/ 3309257 w 7402286"/>
              <a:gd name="connsiteY0" fmla="*/ 0 h 6858001"/>
              <a:gd name="connsiteX1" fmla="*/ 7402285 w 7402286"/>
              <a:gd name="connsiteY1" fmla="*/ 1 h 6858001"/>
              <a:gd name="connsiteX2" fmla="*/ 7402286 w 7402286"/>
              <a:gd name="connsiteY2" fmla="*/ 6858001 h 6858001"/>
              <a:gd name="connsiteX3" fmla="*/ 0 w 7402286"/>
              <a:gd name="connsiteY3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02286" h="6858001">
                <a:moveTo>
                  <a:pt x="3309257" y="0"/>
                </a:moveTo>
                <a:lnTo>
                  <a:pt x="7402285" y="1"/>
                </a:lnTo>
                <a:cubicBezTo>
                  <a:pt x="7402285" y="2286001"/>
                  <a:pt x="7402286" y="4572001"/>
                  <a:pt x="7402286" y="6858001"/>
                </a:cubicBezTo>
                <a:lnTo>
                  <a:pt x="0" y="685800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8A50C9-7F65-0BBA-AA0B-49F49AB354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1528762"/>
            <a:ext cx="6586538" cy="785813"/>
          </a:xfrm>
        </p:spPr>
        <p:txBody>
          <a:bodyPr>
            <a:noAutofit/>
          </a:bodyPr>
          <a:lstStyle>
            <a:lvl1pPr>
              <a:defRPr sz="28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E52AB-2CCC-BB8F-12F4-18CF6062F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00577" y="2569711"/>
            <a:ext cx="5085986" cy="36739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837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18FAC-C9F8-DB14-0B4C-B2F759F8D5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768350"/>
            <a:ext cx="9661525" cy="2852737"/>
          </a:xfrm>
        </p:spPr>
        <p:txBody>
          <a:bodyPr anchor="b">
            <a:normAutofit/>
          </a:bodyPr>
          <a:lstStyle>
            <a:lvl1pPr>
              <a:defRPr sz="66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C6957-32C2-E696-C90E-7F7D783A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5924" y="4589463"/>
            <a:ext cx="966152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60932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D68BB-39C8-0F20-40CD-172A9501D1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365125"/>
            <a:ext cx="9667875" cy="1325563"/>
          </a:xfrm>
        </p:spPr>
        <p:txBody>
          <a:bodyPr>
            <a:noAutofit/>
          </a:bodyPr>
          <a:lstStyle>
            <a:lvl1pPr>
              <a:defRPr sz="40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099DD-9216-1B2A-978E-8EE6C3F55B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85923" y="1825625"/>
            <a:ext cx="4700589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564CD0-5C72-DF09-5471-9974604C48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557963" y="1825625"/>
            <a:ext cx="481488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649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27A6-B379-267C-7063-69777FBE68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365125"/>
            <a:ext cx="9669463" cy="1306513"/>
          </a:xfrm>
        </p:spPr>
        <p:txBody>
          <a:bodyPr>
            <a:noAutofit/>
          </a:bodyPr>
          <a:lstStyle>
            <a:lvl1pPr>
              <a:defRPr sz="40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4AC90-9EEE-B0B4-03E3-A4B6290E3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5925" y="1795463"/>
            <a:ext cx="47577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348FF5-3679-0F6F-B099-7674EE4FA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85925" y="2619375"/>
            <a:ext cx="47577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5F4B9C4-600B-D84A-9D8A-E5B8743B951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626226" y="1795463"/>
            <a:ext cx="47577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884D361B-AF4F-8237-8AE6-521E3B31B81B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626226" y="2619375"/>
            <a:ext cx="47577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351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EFF5-A6A3-51FF-3CDB-78D925DF11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33550" y="1840309"/>
            <a:ext cx="9620250" cy="3177382"/>
          </a:xfrm>
        </p:spPr>
        <p:txBody>
          <a:bodyPr>
            <a:noAutofit/>
          </a:bodyPr>
          <a:lstStyle>
            <a:lvl1pPr algn="ctr">
              <a:defRPr sz="72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1252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7236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8C683-885D-3508-1D1C-C49E6326E8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5" y="457200"/>
            <a:ext cx="3086100" cy="1600200"/>
          </a:xfrm>
        </p:spPr>
        <p:txBody>
          <a:bodyPr anchor="b">
            <a:normAutofit/>
          </a:bodyPr>
          <a:lstStyle>
            <a:lvl1pPr>
              <a:defRPr sz="32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E7E74-F8B5-5842-C234-AB143B858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2050" y="457201"/>
            <a:ext cx="6383338" cy="59293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BC463-D891-920A-1D51-670EFDBCD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85925" y="2157412"/>
            <a:ext cx="3086100" cy="4243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029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AC2E4-6A98-4DC9-791C-F7DB399CC8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4" y="457200"/>
            <a:ext cx="3300413" cy="1600200"/>
          </a:xfrm>
        </p:spPr>
        <p:txBody>
          <a:bodyPr anchor="b">
            <a:noAutofit/>
          </a:bodyPr>
          <a:lstStyle>
            <a:lvl1pPr>
              <a:defRPr sz="3600">
                <a:latin typeface="Trebuchet MS" panose="020B070302020209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9F9E3F-1783-44C8-BF7B-F42EC7A96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0"/>
            <a:ext cx="6172200" cy="5943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picture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CE5273-DCD8-E5F1-6DCE-5B0729C1B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85924" y="2185988"/>
            <a:ext cx="3300413" cy="421481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234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55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B17E4-7369-F1E1-AB2B-8CB0FDF3F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550" y="365125"/>
            <a:ext cx="96202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9AB8A6-AD64-44BA-20C2-843BF81AE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3550" y="1825625"/>
            <a:ext cx="9620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C94038-FBD7-3CA3-46E4-20F9DD090520}"/>
              </a:ext>
            </a:extLst>
          </p:cNvPr>
          <p:cNvSpPr/>
          <p:nvPr userDrawn="1"/>
        </p:nvSpPr>
        <p:spPr>
          <a:xfrm>
            <a:off x="0" y="0"/>
            <a:ext cx="144379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4B1E17-8557-60AC-11D5-7C3424818AFB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rcRect/>
          <a:stretch/>
        </p:blipFill>
        <p:spPr>
          <a:xfrm>
            <a:off x="124693" y="224449"/>
            <a:ext cx="1194403" cy="1073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55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  <p:sldLayoutId id="2147483771" r:id="rId18"/>
    <p:sldLayoutId id="2147483772" r:id="rId19"/>
    <p:sldLayoutId id="2147483774" r:id="rId20"/>
    <p:sldLayoutId id="2147483775" r:id="rId21"/>
    <p:sldLayoutId id="2147483776" r:id="rId22"/>
    <p:sldLayoutId id="2147483777" r:id="rId23"/>
    <p:sldLayoutId id="2147483778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E7A614"/>
          </a:solidFill>
          <a:latin typeface="Trebuchet MS" panose="020B070302020209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Trebuchet MS" panose="020B070302020209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Trebuchet MS" panose="020B070302020209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Trebuchet MS" panose="020B070302020209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1" kern="1200">
          <a:solidFill>
            <a:schemeClr val="bg1"/>
          </a:solidFill>
          <a:latin typeface="Trebuchet MS" panose="020B070302020209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Trebuchet MS" panose="020B070302020209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870A1-707C-30BB-F269-2B9B38120E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15D4FF-81D9-ADEF-FC51-DFAA0EFBBC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4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91735-0828-31F1-1755-51AEDDC14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36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79C2708-1294-4862-3F03-1D116624C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546E90E-DC5E-BD1F-6610-ED59C2E4D4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21235FD-1B02-A7EC-E268-2ADDDFC26017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66668"/>
      </p:ext>
    </p:extLst>
  </p:cSld>
  <p:clrMapOvr>
    <a:masterClrMapping/>
  </p:clrMapOvr>
</p:sld>
</file>

<file path=ppt/theme/theme1.xml><?xml version="1.0" encoding="utf-8"?>
<a:theme xmlns:a="http://schemas.openxmlformats.org/drawingml/2006/main" name="Ability Experience-Clean (Royal)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B0FF1AEB219F498F9B22E6C70D7152" ma:contentTypeVersion="21" ma:contentTypeDescription="Create a new document." ma:contentTypeScope="" ma:versionID="14518db4a4806b6214ba02b73f442d0f">
  <xsd:schema xmlns:xsd="http://www.w3.org/2001/XMLSchema" xmlns:xs="http://www.w3.org/2001/XMLSchema" xmlns:p="http://schemas.microsoft.com/office/2006/metadata/properties" xmlns:ns1="http://schemas.microsoft.com/sharepoint/v3" xmlns:ns2="d66eaa29-a375-4d4e-86d0-1d2d9eda727c" xmlns:ns3="48c4944d-8594-4cb1-b3b8-ea71c4ade029" targetNamespace="http://schemas.microsoft.com/office/2006/metadata/properties" ma:root="true" ma:fieldsID="3479f1996842e791d56338348f51b67f" ns1:_="" ns2:_="" ns3:_="">
    <xsd:import namespace="http://schemas.microsoft.com/sharepoint/v3"/>
    <xsd:import namespace="d66eaa29-a375-4d4e-86d0-1d2d9eda727c"/>
    <xsd:import namespace="48c4944d-8594-4cb1-b3b8-ea71c4ade0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eaa29-a375-4d4e-86d0-1d2d9eda72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786f8a-3b74-4baf-b4b1-29b3895202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4944d-8594-4cb1-b3b8-ea71c4ade02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a09b163-44c9-4255-be59-c1c37b8af8eb}" ma:internalName="TaxCatchAll" ma:showField="CatchAllData" ma:web="48c4944d-8594-4cb1-b3b8-ea71c4ade0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8c4944d-8594-4cb1-b3b8-ea71c4ade029" xsi:nil="true"/>
    <lcf76f155ced4ddcb4097134ff3c332f xmlns="d66eaa29-a375-4d4e-86d0-1d2d9eda727c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F859E52-31D8-46AD-B2D0-9749F9C584BE}"/>
</file>

<file path=customXml/itemProps2.xml><?xml version="1.0" encoding="utf-8"?>
<ds:datastoreItem xmlns:ds="http://schemas.openxmlformats.org/officeDocument/2006/customXml" ds:itemID="{568C9F82-B115-4597-A2CD-1EC19ACFA6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8E05ED-F98D-480A-A3B0-F1CF02A7D40C}">
  <ds:schemaRefs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metadata/properties"/>
    <ds:schemaRef ds:uri="http://purl.org/dc/terms/"/>
    <ds:schemaRef ds:uri="d66eaa29-a375-4d4e-86d0-1d2d9eda727c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48c4944d-8594-4cb1-b3b8-ea71c4ade029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Roboto Light</vt:lpstr>
      <vt:lpstr>Trebuchet MS</vt:lpstr>
      <vt:lpstr>Ability Experience-Clean (Royal)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Jordan Walton</dc:creator>
  <cp:lastModifiedBy>Maureen Walker</cp:lastModifiedBy>
  <cp:revision>1</cp:revision>
  <dcterms:created xsi:type="dcterms:W3CDTF">2025-05-14T13:31:19Z</dcterms:created>
  <dcterms:modified xsi:type="dcterms:W3CDTF">2025-10-22T14:46:59Z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0x0101002EB0FF1AEB219F498F9B22E6C70D7152</vt:lpwstr>
  </property>
  <property fmtid="{D5CDD505-2E9C-101B-9397-08002B2CF9AE}" pid="3" name="MediaServiceImageTags">
    <vt:lpwstr/>
  </property>
</Properties>
</file>